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11.xml" ContentType="application/vnd.openxmlformats-officedocument.theme+xml"/>
  <Override PartName="/ppt/slides/slide8.xml" ContentType="application/vnd.openxmlformats-officedocument.presentationml.slid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4.xml" ContentType="application/vnd.openxmlformats-officedocument.theme+xml"/>
  <Override PartName="/ppt/slides/slide3.xml" ContentType="application/vnd.openxmlformats-officedocument.presentationml.slide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5.xml" ContentType="application/vnd.openxmlformats-officedocument.theme+xml"/>
  <Override PartName="/ppt/theme/theme8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notesMasterIdLst>
    <p:notesMasterId r:id="rId38"/>
  </p:notes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</p:sldIdLst>
  <p:sldSz cx="15238413" cy="857091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6" d="112"/>
          <a:sy n="105" d="108"/>
        </p:scale>
        <p:origin x="114" y="101"/>
      </p:cViewPr>
      <p:guideLst>
        <p:guide pos="4799"/>
        <p:guide pos="2699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theme" Target="theme/theme1.xml"/><Relationship Id="rId16" Type="http://schemas.openxmlformats.org/officeDocument/2006/relationships/theme" Target="theme/theme2.xml"/><Relationship Id="rId17" Type="http://schemas.openxmlformats.org/officeDocument/2006/relationships/theme" Target="theme/theme3.xml"/><Relationship Id="rId18" Type="http://schemas.openxmlformats.org/officeDocument/2006/relationships/theme" Target="theme/theme4.xml"/><Relationship Id="rId19" Type="http://schemas.openxmlformats.org/officeDocument/2006/relationships/theme" Target="theme/theme5.xml"/><Relationship Id="rId20" Type="http://schemas.openxmlformats.org/officeDocument/2006/relationships/theme" Target="theme/theme6.xml"/><Relationship Id="rId21" Type="http://schemas.openxmlformats.org/officeDocument/2006/relationships/theme" Target="theme/theme7.xml"/><Relationship Id="rId22" Type="http://schemas.openxmlformats.org/officeDocument/2006/relationships/theme" Target="theme/theme8.xml"/><Relationship Id="rId23" Type="http://schemas.openxmlformats.org/officeDocument/2006/relationships/theme" Target="theme/theme9.xml"/><Relationship Id="rId24" Type="http://schemas.openxmlformats.org/officeDocument/2006/relationships/theme" Target="theme/theme10.xml"/><Relationship Id="rId25" Type="http://schemas.openxmlformats.org/officeDocument/2006/relationships/theme" Target="theme/theme11.xml"/><Relationship Id="rId26" Type="http://schemas.openxmlformats.org/officeDocument/2006/relationships/theme" Target="theme/theme12.xml"/><Relationship Id="rId27" Type="http://schemas.openxmlformats.org/officeDocument/2006/relationships/theme" Target="theme/theme13.xml"/><Relationship Id="rId28" Type="http://schemas.openxmlformats.org/officeDocument/2006/relationships/theme" Target="theme/theme14.xml"/><Relationship Id="rId29" Type="http://schemas.openxmlformats.org/officeDocument/2006/relationships/theme" Target="theme/theme15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37" Type="http://schemas.openxmlformats.org/officeDocument/2006/relationships/slide" Target="slides/slide8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 /><Relationship Id="rId40" Type="http://schemas.openxmlformats.org/officeDocument/2006/relationships/tableStyles" Target="tableStyles.xml" /><Relationship Id="rId4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nl-NL" sz="13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  <a:endParaRPr lang="nl-NL" sz="1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dt" idx="8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ftr" idx="9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6"/>
          <p:cNvSpPr>
            <a:spLocks noGrp="1"/>
          </p:cNvSpPr>
          <p:nvPr>
            <p:ph type="sldNum" idx="10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C5FFBC4B-DA82-4A01-BFCA-7081A012E883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1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lang="nl-NL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  <a:defRPr/>
            </a:pPr>
            <a:fld id="{5AF02280-2560-4E8E-843F-84410078F7AA}" type="slidenum">
              <a:rPr lang="nl-NL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12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80F0C52F-8A25-4D59-B5BA-33FA6F03AF1D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1B4A5989-92F3-4936-97CA-04C4EF5F58FC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1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nl-NL" sz="1200" b="0" strike="noStrike" spc="-1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1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nl-NL" sz="1200" b="0" strike="noStrike" spc="-1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16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09B76474-5570-42FE-943E-A8A71D6E479F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7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D6479178-7424-4B29-898C-0977599C9DA6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0F22F6DD-63F1-44AF-8ADE-F78962F8D38A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Opening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dia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dia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dia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dia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7A2F4FBB-8B38-4513-ADCC-D4E51C4D378A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 en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 bwMode="auto"/>
        <p:txBody>
          <a:bodyPr/>
          <a:p>
            <a:pPr>
              <a:defRPr/>
            </a:pPr>
            <a:fld id="{A13D5BB5-0592-473E-A0B7-004C00E05F21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 en tekst 2 kolomm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p>
            <a:pPr>
              <a:defRPr/>
            </a:pPr>
            <a:fld id="{70996BAB-EBF9-498F-AC8F-E042D651ED24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ekst 2 kolomm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99E6AD78-33A7-4DC0-899A-F7B3BE5CD35F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F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EF74BA9-D0F0-469D-8C48-8CBEDF984F35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Alleen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nl-NL" sz="1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 bwMode="auto"/>
        <p:txBody>
          <a:bodyPr/>
          <a:p>
            <a:pPr>
              <a:defRPr/>
            </a:pPr>
            <a:fld id="{0EF63659-7371-4079-BF23-505BECF6BD0A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00F7CDD5-4C20-4F84-809B-3FD7C1704A0E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Opening sloga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dia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eldia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Masters/_rels/slideMaster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Masters/_rels/slideMaster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_rels/slideMaster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3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4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7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" name="URL" descr=""/>
          <p:cNvPicPr/>
          <p:nvPr/>
        </p:nvPicPr>
        <p:blipFill>
          <a:blip r:embed="rId8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761760" y="341640"/>
            <a:ext cx="13714200" cy="143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nl-NL" sz="1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lang="nl-NL" sz="1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6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87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88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89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0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1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92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3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4" name="Logo" descr=""/>
          <p:cNvPicPr/>
          <p:nvPr/>
        </p:nvPicPr>
        <p:blipFill>
          <a:blip r:embed="rId8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95" name="URL" descr=""/>
          <p:cNvPicPr/>
          <p:nvPr/>
        </p:nvPicPr>
        <p:blipFill>
          <a:blip r:embed="rId9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6" name="Slogan" descr=""/>
          <p:cNvPicPr/>
          <p:nvPr/>
        </p:nvPicPr>
        <p:blipFill>
          <a:blip r:embed="rId10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8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99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00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01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02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3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4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05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7" name="Logo" descr=""/>
          <p:cNvPicPr/>
          <p:nvPr/>
        </p:nvPicPr>
        <p:blipFill>
          <a:blip r:embed="rId8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08" name="URL" descr=""/>
          <p:cNvPicPr/>
          <p:nvPr/>
        </p:nvPicPr>
        <p:blipFill>
          <a:blip r:embed="rId9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09" name="Slogan" descr=""/>
          <p:cNvPicPr/>
          <p:nvPr/>
        </p:nvPicPr>
        <p:blipFill>
          <a:blip r:embed="rId10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10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1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12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13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14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15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6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7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18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20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21" name="URL" descr=""/>
          <p:cNvPicPr/>
          <p:nvPr/>
        </p:nvPicPr>
        <p:blipFill>
          <a:blip r:embed="rId8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22" name="Slogan" descr=""/>
          <p:cNvPicPr/>
          <p:nvPr/>
        </p:nvPicPr>
        <p:blipFill>
          <a:blip r:embed="rId9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24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25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26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27" name="Afbeelding 16" descr=""/>
            <p:cNvPicPr/>
            <p:nvPr/>
          </p:nvPicPr>
          <p:blipFill>
            <a:blip r:embed="rId5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8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29" name="Afbeelding 18" descr=""/>
            <p:cNvPicPr/>
            <p:nvPr/>
          </p:nvPicPr>
          <p:blipFill>
            <a:blip r:embed="rId6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0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dk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6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D47031A9-97CA-40A9-A2F4-F1DD55B9DAC7}" type="slidenum"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 bwMode="auto">
          <a:xfrm rot="16199998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lang="nl-NL" sz="2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34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 bwMode="auto"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defTabSz="1177200">
              <a:lnSpc>
                <a:spcPct val="100000"/>
              </a:lnSpc>
              <a:buNone/>
              <a:defRPr/>
            </a:pPr>
            <a:r>
              <a:rPr lang="nl-NL" sz="4500" b="0" u="sng" strike="noStrike" spc="-1">
                <a:solidFill>
                  <a:schemeClr val="dk1"/>
                </a:solidFill>
                <a:latin typeface="Arial"/>
                <a:ea typeface="Arial"/>
              </a:rPr>
              <a:t>Klik om stijl te bewerken</a:t>
            </a:r>
            <a:endParaRPr lang="nl-NL" sz="45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6" name="Info"/>
          <p:cNvGrpSpPr/>
          <p:nvPr/>
        </p:nvGrpSpPr>
        <p:grpSpPr bwMode="auto"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137" name="Tekst"/>
            <p:cNvSpPr/>
            <p:nvPr/>
          </p:nvSpPr>
          <p:spPr bwMode="auto"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lang="nl-NL" sz="1400" b="0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volgende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vorige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nl-NL" sz="1400" b="1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lang="nl-NL" sz="1400" b="0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8" name="Inspringen" descr=""/>
            <p:cNvPicPr/>
            <p:nvPr/>
          </p:nvPicPr>
          <p:blipFill>
            <a:blip r:embed="rId5"/>
            <a:stretch/>
          </p:blipFill>
          <p:spPr bwMode="auto"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9" name="PlaceHolder 2"/>
          <p:cNvSpPr>
            <a:spLocks noGrp="1"/>
          </p:cNvSpPr>
          <p:nvPr>
            <p:ph type="body"/>
          </p:nvPr>
        </p:nvSpPr>
        <p:spPr bwMode="auto">
          <a:xfrm rot="16199998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lang="nl-NL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7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EC219A16-8FEA-4975-B52E-7AB897B29EFF}" type="slidenum"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 bwMode="auto">
          <a:xfrm>
            <a:off x="2274840" y="3315600"/>
            <a:ext cx="11159640" cy="43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  <a:ea typeface="Arial"/>
              </a:rPr>
              <a:t>Klikken om de tekststijl van het model te bewerken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900000" lvl="1" indent="-270000" defTabSz="1177200">
              <a:lnSpc>
                <a:spcPct val="103000"/>
              </a:lnSpc>
              <a:buClr>
                <a:srgbClr val="000000"/>
              </a:buClr>
              <a:buFont typeface="Arial"/>
              <a:buChar char="–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  <a:ea typeface="Arial"/>
              </a:rPr>
              <a:t>Tweede niveau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170000" lvl="2" indent="-270000" defTabSz="1177200">
              <a:lnSpc>
                <a:spcPct val="103000"/>
              </a:lnSpc>
              <a:buClr>
                <a:srgbClr val="000000"/>
              </a:buClr>
              <a:buFont typeface="Arial"/>
              <a:buChar char="›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  <a:ea typeface="Arial"/>
              </a:rPr>
              <a:t>Derde niveau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lvl="3" defTabSz="1177200">
              <a:lnSpc>
                <a:spcPct val="103000"/>
              </a:lnSpc>
              <a:buClr>
                <a:srgbClr val="000000"/>
              </a:buClr>
              <a:buSzPct val="25000"/>
              <a:buFont typeface="Verdana"/>
              <a:buChar char="'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  <a:ea typeface="Arial"/>
              </a:rPr>
              <a:t>Vierde niveau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lvl="4" defTabSz="1177200">
              <a:lnSpc>
                <a:spcPct val="103000"/>
              </a:lnSpc>
              <a:buClr>
                <a:srgbClr val="000000"/>
              </a:buClr>
              <a:buSzPct val="25000"/>
              <a:buFont typeface="Verdana"/>
              <a:buChar char="'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  <a:ea typeface="Arial"/>
              </a:rPr>
              <a:t>Vijfde niveau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3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4" name="Afbeelding 7" descr="Afbeelding met schermafbeelding, tekst&#10;&#10;Automatisch gegenereerde beschrijving"/>
          <p:cNvPicPr/>
          <p:nvPr/>
        </p:nvPicPr>
        <p:blipFill>
          <a:blip r:embed="rId5"/>
          <a:stretch/>
        </p:blipFill>
        <p:spPr bwMode="auto"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defTabSz="1177200">
              <a:lnSpc>
                <a:spcPct val="100000"/>
              </a:lnSpc>
              <a:buNone/>
              <a:defRPr/>
            </a:pPr>
            <a:r>
              <a:rPr lang="nl-NL" sz="4500" b="0" u="sng" strike="noStrike" spc="-1">
                <a:solidFill>
                  <a:schemeClr val="dk1"/>
                </a:solidFill>
                <a:latin typeface="Arial"/>
                <a:ea typeface="Arial"/>
              </a:rPr>
              <a:t>Klik om stijl te bewerken</a:t>
            </a:r>
            <a:endParaRPr lang="nl-NL" sz="45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" name="Info"/>
          <p:cNvGrpSpPr/>
          <p:nvPr/>
        </p:nvGrpSpPr>
        <p:grpSpPr bwMode="auto"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17" name="Tekst"/>
            <p:cNvSpPr/>
            <p:nvPr/>
          </p:nvSpPr>
          <p:spPr bwMode="auto"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lang="nl-NL" sz="1400" b="0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volgende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vorige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nl-NL" sz="1400" b="1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lang="nl-NL" sz="1400" b="0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8" name="Inspringen" descr=""/>
            <p:cNvPicPr/>
            <p:nvPr/>
          </p:nvPicPr>
          <p:blipFill>
            <a:blip r:embed="rId6"/>
            <a:stretch/>
          </p:blipFill>
          <p:spPr bwMode="auto"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PlaceHolder 2"/>
          <p:cNvSpPr>
            <a:spLocks noGrp="1"/>
          </p:cNvSpPr>
          <p:nvPr>
            <p:ph type="body"/>
          </p:nvPr>
        </p:nvSpPr>
        <p:spPr bwMode="auto">
          <a:xfrm rot="16199998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lang="nl-NL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E66A2B59-FC67-4EAD-B8CF-2FA772A8CF4D}" type="slidenum"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 bwMode="auto">
          <a:xfrm>
            <a:off x="2274840" y="3315600"/>
            <a:ext cx="11159640" cy="43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2" spcCol="54000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  <a:ea typeface="Arial"/>
              </a:rPr>
              <a:t>Tekstvak met twee kolommen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23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4" name="Afbeelding 7" descr="Afbeelding met schermafbeelding, tekst&#10;&#10;Automatisch gegenereerde beschrijving"/>
          <p:cNvPicPr/>
          <p:nvPr/>
        </p:nvPicPr>
        <p:blipFill>
          <a:blip r:embed="rId5"/>
          <a:stretch/>
        </p:blipFill>
        <p:spPr bwMode="auto"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 bwMode="auto">
          <a:xfrm>
            <a:off x="-253800" y="0"/>
            <a:ext cx="179640" cy="1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defTabSz="1177200">
              <a:lnSpc>
                <a:spcPct val="100000"/>
              </a:lnSpc>
              <a:buNone/>
              <a:defRPr/>
            </a:pPr>
            <a:r>
              <a:rPr lang="nl-NL" sz="100" b="0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" name="Info"/>
          <p:cNvGrpSpPr/>
          <p:nvPr/>
        </p:nvGrpSpPr>
        <p:grpSpPr bwMode="auto"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27" name="Tekst"/>
            <p:cNvSpPr/>
            <p:nvPr/>
          </p:nvSpPr>
          <p:spPr bwMode="auto"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lang="nl-NL" sz="1400" b="0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volgende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vorige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pos="0" algn="l"/>
                </a:tabLst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pos="0" algn="l"/>
                </a:tabLst>
                <a:defRPr/>
              </a:pPr>
              <a:r>
                <a:rPr lang="nl-NL" sz="1400" b="1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lang="nl-NL" sz="1400" b="0" i="1" strike="noStrike" spc="-1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" name="Inspringen" descr=""/>
            <p:cNvPicPr/>
            <p:nvPr/>
          </p:nvPicPr>
          <p:blipFill>
            <a:blip r:embed="rId6"/>
            <a:stretch/>
          </p:blipFill>
          <p:spPr bwMode="auto"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 rot="16199998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lang="nl-NL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2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9D823E3F-D3E8-4FFC-BC98-9853D227A2A6}" type="slidenum"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 bwMode="auto">
          <a:xfrm>
            <a:off x="2274840" y="1390680"/>
            <a:ext cx="11159640" cy="62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2" spcCol="54000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  <a:ea typeface="Arial"/>
              </a:rPr>
              <a:t>Tekstvak met twee kolommen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33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34" name="Afbeelding 7" descr="Afbeelding met schermafbeelding, tekst&#10;&#10;Automatisch gegenereerde beschrijving"/>
          <p:cNvPicPr/>
          <p:nvPr/>
        </p:nvPicPr>
        <p:blipFill>
          <a:blip r:embed="rId5"/>
          <a:stretch/>
        </p:blipFill>
        <p:spPr bwMode="auto"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body"/>
          </p:nvPr>
        </p:nvSpPr>
        <p:spPr bwMode="auto">
          <a:xfrm rot="16199998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lang="nl-NL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 bwMode="auto">
          <a:xfrm>
            <a:off x="0" y="0"/>
            <a:ext cx="15238079" cy="85705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txBody>
          <a:bodyPr lIns="90000" tIns="2952000" rIns="90000" bIns="45000" anchor="t">
            <a:noAutofit/>
          </a:bodyPr>
          <a:p>
            <a:pPr indent="0" algn="ctr" defTabSz="66492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nl-NL" sz="1300" b="0" strike="noStrike" spc="-1">
                <a:solidFill>
                  <a:schemeClr val="lt1"/>
                </a:solidFill>
                <a:latin typeface="Arial"/>
                <a:ea typeface="Arial"/>
              </a:rPr>
              <a:t>Klik op het pictogram als u een afbeelding wilt toevoegen</a:t>
            </a:r>
            <a:endParaRPr lang="nl-NL" sz="1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3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lt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34BA8C81-7531-447C-BE2E-FDA9CCBE716A}" type="slidenum">
              <a:rPr lang="nl-NL" sz="2000" b="0" strike="noStrike" spc="-1">
                <a:solidFill>
                  <a:schemeClr val="lt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 bwMode="auto">
          <a:xfrm>
            <a:off x="0" y="0"/>
            <a:ext cx="1504440" cy="881640"/>
          </a:xfrm>
          <a:prstGeom prst="rect">
            <a:avLst/>
          </a:prstGeom>
          <a:blipFill>
            <a:blip r:embed="rId6"/>
            <a:stretch/>
          </a:blipFill>
          <a:ln w="0">
            <a:noFill/>
          </a:ln>
        </p:spPr>
        <p:txBody>
          <a:bodyPr lIns="0" tIns="0" rIns="0" bIns="0" anchor="t">
            <a:normAutofit fontScale="40317"/>
          </a:bodyPr>
          <a:p>
            <a:pPr indent="0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1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nl-NL" sz="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 bwMode="auto">
          <a:xfrm>
            <a:off x="14616000" y="0"/>
            <a:ext cx="622440" cy="8571240"/>
          </a:xfrm>
          <a:prstGeom prst="rect">
            <a:avLst/>
          </a:prstGeom>
          <a:blipFill>
            <a:blip r:embed="rId7"/>
            <a:stretch/>
          </a:blipFill>
          <a:ln w="0">
            <a:noFill/>
          </a:ln>
        </p:spPr>
        <p:txBody>
          <a:bodyPr lIns="0" tIns="0" rIns="0" bIns="0" anchor="t">
            <a:normAutofit fontScale="40317"/>
          </a:bodyPr>
          <a:p>
            <a:pPr indent="0" defTabSz="1177200">
              <a:lnSpc>
                <a:spcPct val="103000"/>
              </a:lnSpc>
              <a:buNone/>
              <a:tabLst>
                <a:tab pos="0" algn="l"/>
              </a:tabLst>
              <a:defRPr/>
            </a:pPr>
            <a:r>
              <a:rPr lang="nl-NL" sz="1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nl-NL" sz="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Toelichting afbeeldingen"/>
          <p:cNvSpPr/>
          <p:nvPr/>
        </p:nvSpPr>
        <p:spPr bwMode="auto">
          <a:xfrm>
            <a:off x="15798600" y="0"/>
            <a:ext cx="3365280" cy="85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defTabSz="664920">
              <a:lnSpc>
                <a:spcPct val="100000"/>
              </a:lnSpc>
              <a:defRPr/>
            </a:pPr>
            <a:r>
              <a:rPr lang="nl-NL" sz="1400" b="1" strike="noStrike" spc="-1">
                <a:solidFill>
                  <a:schemeClr val="dk2"/>
                </a:solidFill>
                <a:latin typeface="Arial"/>
                <a:ea typeface="Arial"/>
              </a:rPr>
              <a:t>Dia herstellen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Als de elementen niet (meer) op de juiste manier (over elkaar) liggen kun je de dia-indeling herstellen: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Start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klik op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Opnieuw instellen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Helaas moet je hierna eventuele ‘bijsnijdingen’ opnieuw instellen.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13780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Je kunt dit voorkomen door de bijsnijdingen eerst te verwijderen: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1378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Selecteer de foto.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1378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Hulpmiddelen voor tekenen / Opmaak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: klik op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Afbeeldingen comprimeren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 en selecteer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Bijgesneden gebieden van afbeeldingen verwijderen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1378080">
              <a:lnSpc>
                <a:spcPct val="100000"/>
              </a:lnSpc>
              <a:tabLst>
                <a:tab pos="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1" strike="noStrike" spc="-1">
                <a:solidFill>
                  <a:schemeClr val="dk2"/>
                </a:solidFill>
                <a:latin typeface="Arial"/>
                <a:ea typeface="Arial"/>
              </a:rPr>
              <a:t>Foto instellen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Het fotokader wordt altijd vanuit het midden van de gekozen foto gevuld.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Als je een ander gedeelte van de foto wilt zien, gebruik je de functie ‘bijsnijden’: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Selecteer de foto.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Hulpmiddelen voor tekenen / Opmaak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: klik op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Bijsnijden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Nu kun je de foto bewegen en daarmee het gewenste deel in beeld schuiven. Ook kun je de foto vergroten/verkleinen door met de greepjes in de hoeken te slepen.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Klik naast het kader om de bijsnijden-functie te verlaten.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pos="0" algn="l"/>
              </a:tabLst>
              <a:defRPr/>
            </a:pPr>
            <a:r>
              <a:rPr lang="nl-NL" sz="1400" b="1" strike="noStrike" spc="-1">
                <a:solidFill>
                  <a:schemeClr val="dk2"/>
                </a:solidFill>
                <a:latin typeface="Arial"/>
                <a:ea typeface="Arial"/>
              </a:rPr>
              <a:t>Andere foto kiezen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Selecteer de foto.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Druk op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[Delete]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8294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Start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klik op </a:t>
            </a:r>
            <a:r>
              <a:rPr lang="nl-NL" sz="1400" b="1" strike="noStrike" spc="-1">
                <a:solidFill>
                  <a:schemeClr val="dk1"/>
                </a:solidFill>
                <a:latin typeface="Arial"/>
                <a:ea typeface="Arial"/>
              </a:rPr>
              <a:t>Opnieuw instellen</a:t>
            </a: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nl-NL" sz="1400" b="0" strike="noStrike" spc="-1">
                <a:solidFill>
                  <a:schemeClr val="dk1"/>
                </a:solidFill>
                <a:latin typeface="Arial"/>
                <a:ea typeface="Arial"/>
              </a:rPr>
              <a:t>Kies een nieuwe foto volgens de aanwijzingen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42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 bwMode="auto"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defTabSz="1177200">
              <a:lnSpc>
                <a:spcPct val="100000"/>
              </a:lnSpc>
              <a:buNone/>
              <a:defRPr/>
            </a:pPr>
            <a:r>
              <a:rPr lang="nl-NL" sz="4500" b="0" u="sng" strike="noStrike" spc="-1">
                <a:solidFill>
                  <a:schemeClr val="dk1"/>
                </a:solidFill>
                <a:latin typeface="Arial"/>
                <a:ea typeface="Arial"/>
              </a:rPr>
              <a:t>Klik om stijl te bewerken</a:t>
            </a:r>
            <a:endParaRPr lang="nl-NL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4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BAF73D4E-8793-4203-9CAB-81285EBF70AD}" type="slidenum"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47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ldNum" idx="5"/>
          </p:nvPr>
        </p:nvSpPr>
        <p:spPr bwMode="auto"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lang="nl-NL" sz="2000" b="0" strike="noStrike" spc="-1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  <a:defRPr/>
            </a:pPr>
            <a:fld id="{BEFD4C72-EC84-448F-97A3-1F37572D75E5}" type="slidenum">
              <a:rPr lang="nl-NL" sz="2000" b="0" strike="noStrike" spc="-1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50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51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52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53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4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56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7" name="URL" descr=""/>
          <p:cNvPicPr/>
          <p:nvPr/>
        </p:nvPicPr>
        <p:blipFill>
          <a:blip r:embed="rId8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58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59" name="Logo" descr=""/>
          <p:cNvPicPr/>
          <p:nvPr/>
        </p:nvPicPr>
        <p:blipFill>
          <a:blip r:embed="rId9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61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62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63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64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5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67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9" name="Logo" descr=""/>
          <p:cNvPicPr/>
          <p:nvPr/>
        </p:nvPicPr>
        <p:blipFill>
          <a:blip r:embed="rId8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0" name="URL" descr=""/>
          <p:cNvPicPr/>
          <p:nvPr/>
        </p:nvPicPr>
        <p:blipFill>
          <a:blip r:embed="rId9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71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3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74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75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76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7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79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0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1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2" name="URL" descr=""/>
          <p:cNvPicPr/>
          <p:nvPr/>
        </p:nvPicPr>
        <p:blipFill>
          <a:blip r:embed="rId8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83" name="Slogan" descr=""/>
          <p:cNvPicPr/>
          <p:nvPr/>
        </p:nvPicPr>
        <p:blipFill>
          <a:blip r:embed="rId9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 bwMode="auto">
          <a:xfrm>
            <a:off x="1523520" y="407520"/>
            <a:ext cx="12190680" cy="219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6000" b="0" u="sng" strike="noStrike" spc="-1">
                <a:solidFill>
                  <a:schemeClr val="lt1"/>
                </a:solidFill>
                <a:latin typeface="Arial"/>
                <a:ea typeface="Arial"/>
              </a:rPr>
              <a:t>Wist je dat… </a:t>
            </a:r>
            <a:endParaRPr lang="nl-NL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Tijdelijke aanduiding voor tekst 4"/>
          <p:cNvSpPr/>
          <p:nvPr/>
        </p:nvSpPr>
        <p:spPr bwMode="auto">
          <a:xfrm>
            <a:off x="1523520" y="2355120"/>
            <a:ext cx="11910600" cy="59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numCol="1" spcCol="0" anchor="t">
            <a:normAutofit fontScale="90394"/>
          </a:bodyPr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de meeste kledingarbeiders te weinig loon verdienen om van te leven? 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60% van de kleding binnen een jaar op de vuilnisbelt belandt? 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kledingarbeiders vaak onder gevaarlijke omstandigheden werken? 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99% van de kleding niet schoon is?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defRPr/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" name="Titel 1"/>
          <p:cNvSpPr/>
          <p:nvPr/>
        </p:nvSpPr>
        <p:spPr bwMode="auto">
          <a:xfrm>
            <a:off x="1711080" y="463680"/>
            <a:ext cx="11159640" cy="15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1177200">
              <a:lnSpc>
                <a:spcPct val="87000"/>
              </a:lnSpc>
              <a:defRPr/>
            </a:pPr>
            <a:r>
              <a:rPr lang="nl-NL" sz="6000" b="1" u="sng" strike="noStrike" spc="-1">
                <a:solidFill>
                  <a:schemeClr val="lt1"/>
                </a:solidFill>
                <a:latin typeface="Arial"/>
                <a:ea typeface="Arial"/>
              </a:rPr>
              <a:t>Wat kan jij doen? 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ijdelijke aanduiding voor tekst 4"/>
          <p:cNvSpPr/>
          <p:nvPr/>
        </p:nvSpPr>
        <p:spPr bwMode="auto">
          <a:xfrm>
            <a:off x="1192680" y="1985040"/>
            <a:ext cx="12334320" cy="55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numCol="1" spcCol="0" anchor="t">
            <a:normAutofit fontScale="58726"/>
          </a:bodyPr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Koop kleding van merken die al meer doen om werkomstandigheden te verbeteren. Kijk op fashionchecker.org en goodonyou.eco</a:t>
            </a:r>
            <a:br>
              <a:rPr sz="4000"/>
            </a:b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Thrift flip: vermaak tweedehands kleding. Kijk op Youtube voor ideeën. </a:t>
            </a:r>
            <a:br>
              <a:rPr sz="4000"/>
            </a:br>
            <a:r>
              <a:rPr lang="nl-NL" sz="40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Verf je kleding met natuurlijke verf die je zelf kan maken van bijvoorbeeld bieten of kurkuma. </a:t>
            </a:r>
            <a:br>
              <a:rPr sz="4000"/>
            </a:br>
            <a:r>
              <a:rPr lang="nl-NL" sz="40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Leen kleding of koop het tweedehands.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Steun de acties &amp; petities van organisaties als Schone Kleren Campagne.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Deel je kennis over schone kleren met anderen </a:t>
            </a:r>
            <a:br>
              <a:rPr sz="4000"/>
            </a:br>
            <a:r>
              <a:rPr lang="nl-NL" sz="40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4000" b="0" strike="noStrike" spc="-1">
                <a:solidFill>
                  <a:schemeClr val="lt1"/>
                </a:solidFill>
                <a:latin typeface="Arial"/>
                <a:ea typeface="Arial"/>
              </a:rPr>
              <a:t>Houd een kledingruilbeurs </a:t>
            </a:r>
            <a:br>
              <a:rPr sz="4000"/>
            </a:br>
            <a:r>
              <a:rPr lang="nl-NL" sz="40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 bwMode="auto">
          <a:xfrm>
            <a:off x="3448080" y="930600"/>
            <a:ext cx="11609640" cy="141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6000" b="1" u="sng" strike="noStrike" spc="-1">
                <a:solidFill>
                  <a:schemeClr val="lt1"/>
                </a:solidFill>
                <a:latin typeface="Arial"/>
                <a:ea typeface="Arial"/>
              </a:rPr>
              <a:t>Wat gaan wij doen? </a:t>
            </a:r>
            <a:endParaRPr lang="nl-NL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Tijdelijke aanduiding voor tekst 4"/>
          <p:cNvSpPr/>
          <p:nvPr/>
        </p:nvSpPr>
        <p:spPr bwMode="auto">
          <a:xfrm>
            <a:off x="1955520" y="2182680"/>
            <a:ext cx="11327040" cy="62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numCol="1" spcCol="0" anchor="t">
            <a:normAutofit/>
          </a:bodyPr>
          <a:p>
            <a:pPr defTabSz="1177200">
              <a:lnSpc>
                <a:spcPct val="103000"/>
              </a:lnSpc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Een poster maken om aandacht de vragen voor schone kleren. Deel je kennis over schone kleren met anderen. 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Een kledingruilbeurs organiseren  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 bwMode="auto">
          <a:xfrm>
            <a:off x="3448080" y="930600"/>
            <a:ext cx="11609640" cy="141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6000" b="1" u="sng" strike="noStrike" spc="-1">
                <a:solidFill>
                  <a:schemeClr val="lt1"/>
                </a:solidFill>
                <a:latin typeface="Arial"/>
                <a:ea typeface="Arial"/>
              </a:rPr>
              <a:t>Poster maken </a:t>
            </a:r>
            <a:endParaRPr lang="nl-NL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Tijdelijke aanduiding voor tekst 4"/>
          <p:cNvSpPr/>
          <p:nvPr/>
        </p:nvSpPr>
        <p:spPr bwMode="auto">
          <a:xfrm>
            <a:off x="1955520" y="2182680"/>
            <a:ext cx="11327040" cy="62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numCol="1" spcCol="0" anchor="t">
            <a:normAutofit/>
          </a:bodyPr>
          <a:p>
            <a:pPr defTabSz="1177200">
              <a:lnSpc>
                <a:spcPct val="103000"/>
              </a:lnSpc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Maak een poster om aandacht te vragen voor schone kleren. </a:t>
            </a:r>
            <a:br>
              <a:rPr sz="3600"/>
            </a:br>
            <a:r>
              <a:rPr lang="nl-NL" sz="3600" b="0" strike="noStrike" spc="-1">
                <a:solidFill>
                  <a:schemeClr val="lt1"/>
                </a:solidFill>
                <a:latin typeface="Aria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Afbeelding 3" descr="Afbeelding met tekst, Lettertype, schermopname, Graphics&#10;&#10;Automatisch gegenereerde beschrijving"/>
          <p:cNvPicPr/>
          <p:nvPr/>
        </p:nvPicPr>
        <p:blipFill>
          <a:blip r:embed="rId3"/>
          <a:stretch/>
        </p:blipFill>
        <p:spPr bwMode="auto">
          <a:xfrm rot="21087600">
            <a:off x="3498120" y="4383720"/>
            <a:ext cx="2939040" cy="4152960"/>
          </a:xfrm>
          <a:prstGeom prst="rect">
            <a:avLst/>
          </a:prstGeom>
          <a:ln w="0">
            <a:noFill/>
          </a:ln>
        </p:spPr>
      </p:pic>
      <p:pic>
        <p:nvPicPr>
          <p:cNvPr id="157" name="Afbeelding 4" descr=""/>
          <p:cNvPicPr/>
          <p:nvPr/>
        </p:nvPicPr>
        <p:blipFill>
          <a:blip r:embed="rId4"/>
          <a:stretch/>
        </p:blipFill>
        <p:spPr bwMode="auto">
          <a:xfrm>
            <a:off x="6554520" y="4110120"/>
            <a:ext cx="3063240" cy="4297680"/>
          </a:xfrm>
          <a:prstGeom prst="rect">
            <a:avLst/>
          </a:prstGeom>
          <a:ln w="0">
            <a:noFill/>
          </a:ln>
        </p:spPr>
      </p:pic>
      <p:pic>
        <p:nvPicPr>
          <p:cNvPr id="158" name="Afbeelding 5" descr="Afbeelding met tekst, Lettertype, poster, Graphics&#10;&#10;Automatisch gegenereerde beschrijving"/>
          <p:cNvPicPr/>
          <p:nvPr/>
        </p:nvPicPr>
        <p:blipFill>
          <a:blip r:embed="rId5"/>
          <a:stretch/>
        </p:blipFill>
        <p:spPr bwMode="auto">
          <a:xfrm rot="621600">
            <a:off x="9814680" y="4255920"/>
            <a:ext cx="3096720" cy="440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 bwMode="auto">
          <a:xfrm>
            <a:off x="5380560" y="2196720"/>
            <a:ext cx="6956640" cy="226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en-US" sz="4400" b="1" strike="noStrike" spc="-1">
                <a:solidFill>
                  <a:schemeClr val="lt1"/>
                </a:solidFill>
                <a:latin typeface="Arial"/>
                <a:ea typeface="Arial"/>
              </a:rPr>
              <a:t>Het is tijd voor….. </a:t>
            </a:r>
            <a:br>
              <a:rPr sz="5400"/>
            </a:br>
            <a:br>
              <a:rPr sz="5400"/>
            </a:br>
            <a:r>
              <a:rPr lang="en-US" sz="5400" b="0" u="sng" strike="noStrike" spc="-1">
                <a:solidFill>
                  <a:schemeClr val="lt1"/>
                </a:solidFill>
                <a:latin typeface="Arial"/>
                <a:ea typeface="Arial"/>
              </a:rPr>
              <a:t>De Kledingruilbeurs!  </a:t>
            </a:r>
            <a:br>
              <a:rPr sz="2800"/>
            </a:br>
            <a:endParaRPr lang="nl-NL" sz="54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60" name="Afbeelding 4" descr="Afbeelding met tekst, kleding, ontwerp&#10;&#10;Automatisch gegenereerde beschrijving"/>
          <p:cNvPicPr/>
          <p:nvPr/>
        </p:nvPicPr>
        <p:blipFill>
          <a:blip r:embed="rId3"/>
          <a:stretch/>
        </p:blipFill>
        <p:spPr bwMode="auto">
          <a:xfrm rot="20836799">
            <a:off x="404640" y="3004920"/>
            <a:ext cx="3265920" cy="2560320"/>
          </a:xfrm>
          <a:prstGeom prst="rect">
            <a:avLst/>
          </a:prstGeom>
          <a:ln w="0">
            <a:noFill/>
          </a:ln>
        </p:spPr>
      </p:pic>
      <p:pic>
        <p:nvPicPr>
          <p:cNvPr id="161" name="Afbeelding 7" descr="Afbeelding met kleding, overdekt, persoon, meubels&#10;&#10;Automatisch gegenereerde beschrijving"/>
          <p:cNvPicPr/>
          <p:nvPr/>
        </p:nvPicPr>
        <p:blipFill>
          <a:blip r:embed="rId4"/>
          <a:stretch/>
        </p:blipFill>
        <p:spPr bwMode="auto">
          <a:xfrm rot="629398">
            <a:off x="2986560" y="4813200"/>
            <a:ext cx="2705760" cy="340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 defTabSz="1177200">
              <a:lnSpc>
                <a:spcPct val="87000"/>
              </a:lnSpc>
              <a:buNone/>
              <a:defRPr/>
            </a:pPr>
            <a:r>
              <a:rPr lang="nl-NL" sz="8000" b="0" u="sng" strike="noStrike" spc="-1">
                <a:solidFill>
                  <a:schemeClr val="lt1"/>
                </a:solidFill>
                <a:latin typeface="Arial"/>
                <a:ea typeface="Arial"/>
              </a:rPr>
              <a:t>Discussie van de dag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lang="nl-NL" sz="2800" b="0" strike="noStrike" spc="-1">
                <a:solidFill>
                  <a:schemeClr val="lt1"/>
                </a:solidFill>
                <a:latin typeface="Arial"/>
                <a:ea typeface="Arial"/>
              </a:rPr>
              <a:t>“Ik heb liever veel en nieuwe kleding. Het moet vooral niet te duur zijn.”</a:t>
            </a:r>
            <a:endParaRPr lang="nl-NL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 defTabSz="1177200">
              <a:lnSpc>
                <a:spcPct val="87000"/>
              </a:lnSpc>
              <a:buNone/>
              <a:defRPr/>
            </a:pPr>
            <a:r>
              <a:rPr lang="nl-NL" sz="8000" b="0" u="sng" strike="noStrike" spc="-1">
                <a:solidFill>
                  <a:schemeClr val="lt1"/>
                </a:solidFill>
                <a:latin typeface="Arial"/>
                <a:ea typeface="Arial"/>
              </a:rPr>
              <a:t>Afsluiting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lang="nl-NL" sz="28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Wat zou jij verder nog kunnen doen voor een ''schonere'' kledingindustrie? Deel je ideeë</a:t>
            </a:r>
            <a:r>
              <a:rPr lang="nl-NL" sz="28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n</a:t>
            </a:r>
            <a:r>
              <a:rPr lang="nl-NL" sz="2800" b="0" strike="noStrike" spc="0">
                <a:solidFill>
                  <a:schemeClr val="bg1"/>
                </a:solidFill>
                <a:latin typeface="Arial"/>
              </a:rPr>
              <a:t>!</a:t>
            </a:r>
            <a:endParaRPr sz="2800" b="0" strike="noStrike" spc="-1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13.xml.rels><?xml version="1.0" encoding="UTF-8" standalone="yes"?><Relationships xmlns="http://schemas.openxmlformats.org/package/2006/relationships"></Relationships>
</file>

<file path=ppt/theme/_rels/theme14.xml.rels><?xml version="1.0" encoding="UTF-8" standalone="yes"?><Relationships xmlns="http://schemas.openxmlformats.org/package/2006/relationships"></Relationships>
</file>

<file path=ppt/theme/_rels/theme15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3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4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SKC</Template>
  <TotalTime>0</TotalTime>
  <Words>0</Words>
  <Application>onlyoffice/8.2.2.22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Theme 12</vt:lpstr>
      <vt:lpstr>Theme 13</vt:lpstr>
      <vt:lpstr>Theme 14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Leferink, E.M. (Eva)</dc:creator>
  <dc:description>Template by Orange Pepper_x005F_x000d_
Design by Zeppa_x005F_x000d_
2019</dc:description>
  <dc:language>en-US</dc:language>
  <cp:lastModifiedBy>Willemijn Rooijmans</cp:lastModifiedBy>
  <cp:revision>24</cp:revision>
  <dcterms:created xsi:type="dcterms:W3CDTF">2021-02-08T09:01:41Z</dcterms:created>
  <dcterms:modified xsi:type="dcterms:W3CDTF">2025-06-06T11:04:25Z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8</vt:i4>
  </property>
  <property fmtid="{D5CDD505-2E9C-101B-9397-08002B2CF9AE}" pid="4" name="PresentationFormat">
    <vt:lpwstr>Aangepast</vt:lpwstr>
  </property>
  <property fmtid="{D5CDD505-2E9C-101B-9397-08002B2CF9AE}" pid="5" name="Slides">
    <vt:i4>8</vt:i4>
  </property>
</Properties>
</file>